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4" r:id="rId7"/>
    <p:sldId id="276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C737-C94F-4BEA-B093-2CA5F1BC7BD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C6F8-CC0D-42C8-8C72-56BE8929E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ПРАКТИКО - ОРИЕНТИРОВАННЫЙ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"ИЗГОТОВЛЕНИЕ УСТРОЙСТВА ДЛЯ АВТОПОЛИВА КОМНАТНЫХ РАСТЕНИЙ"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071942"/>
            <a:ext cx="6400800" cy="1500198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 ученики 5 класса: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Переверзева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Дарья,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Полянский Антон,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Черкасов  Дмитрий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Гурова Е. Н.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214554"/>
            <a:ext cx="4071966" cy="350046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автор оригинального проекта не касался вопроса создания корпуса, лишь вскользь упомянув, что он остаётся на усмотрение тех, кто будет собирать аналогичные устройства.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Начинающие разработчики разного рода устройств часто используют в качестве корпусов уже готовые пластиковые боксы, такие, как распределительные коробки, просто вырезая в них необходимые отверстия, однако это выглядит довольно кустарно. В то же время нам хотелось получить законченное красивое устройство, не уступающее сделанным в заводских условиях. Поэтому нами в программе КОМПАС-3D был смоделирован корпус, потом распечатан на 3D принтере.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_2\Desktop\HHsTZG1jjn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2643206" cy="2502721"/>
          </a:xfrm>
          <a:prstGeom prst="rect">
            <a:avLst/>
          </a:prstGeom>
          <a:noFill/>
        </p:spPr>
      </p:pic>
      <p:pic>
        <p:nvPicPr>
          <p:cNvPr id="6" name="Рисунок 5" descr="C:\Users\k_2\Desktop\j6bS4DLQZu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000924" cy="478634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изготовлении устройства для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автополива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комнатных растений нами были использованы следующие детали: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преобразователь DC-DC XL4015E1 - питает помпу в обход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чем защищает её от перегрузки и помех;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понижающий DC-DC преобразователь напряжения питания с регулируемым выходным напряжением и регулировкой максимального тока нагрузки;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регулировка напряжения и тока ограничения осуществляется при помощи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подстроечного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резистора, установленного на модуле;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релейный модуль 1 канал 5V - управляет питанием помпы;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управляет работой реле по описанному в программном коде алгоритму с учётом полученных 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значений и выводом их на дисплей;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модуль роторного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базе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ЕС11 -  передаёт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новые значения, чем позволяет корректировать работу заложенной в неё программы;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дисплейный модуль LCD1602A с интерфейсом подключения IIC/I2C -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получает 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отображает заданные параметры работы устройства;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помпа - перекачивает жидкость из резервуара к растению;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9) стандартизированный разъём питания  позволяет использовать устройство с разными источниками питания, как со стационарными, так и с портативными.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500174"/>
            <a:ext cx="3429024" cy="400052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первую очередь подключили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компьютеру при помощи кабеля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USB - USB и через программу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IDE загрузили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программное обеспечение, предварительно скорректировав его для работы с одной помпой и отключением подсветки дисплея после 20 секунд бездействия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Смоделировали и распечатали на 3D принтере корпус устройства.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Далее при помощи пайки, так как она обеспечивает наиболее надёжное соединение, собрали модули в единую схему.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enovo\Desktop\4rdtvvuXdP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1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000924" cy="478634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модулей соединили по следующей схеме: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с подписью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Vcc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модулях дисплея и реле, а так же вывод с подписью 5v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подключили к выводу 5v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проводами красного цвета;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с подписью GND на модулях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дисплея, и реле подключили к выводу GND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проводами черного цвета;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IN+ на преобразователе напряжения и вывод VIN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продев через гайку от разъёма питания и отверстие корпуса изнутри наружу, подключили к центральному контакту разъёма питания проводами красного цвета;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IN- на преобразователе напряжения и вывод GND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продев через гайку от разъёма питания и отверстие корпуса изнутри наружу, подключили ко второму контакту разъёма питания проводами чёрного цвета;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продевать провода через гайку и корпус нужно было для того, чтобы потом не возникло проблем с установкой разъёма питания, т.к. он вставляется снаружи внутрь корпуса;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OUT+ на преобразователе напряжения подключили к левому силовому контакту на модуле реле проводом красного цвета;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плюсовой провод от помпы подключили к центральному силовому контакту на модуле реле, а минусовой провод помпы подключили к контакту OUT- на преобразователе напряжения, предварительно продев провода через отверстие в корпусе.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000924" cy="478634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этом сборка питающей части схемы устройства была завершена, приступили к сборке логической части.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проводов с логическими сигналами использовали белый цвет: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SCL и SDA на модуле дисплея подключили к выводам A5 и A4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соответственно;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S1, S2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модуле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подключили к выводам D3, D2 и DX0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соответственно;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IN на модуле реле подключили к выводу D4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714488"/>
            <a:ext cx="3429024" cy="300039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этом сборка схемы была закончена и мы приступили к настройке некоторых компонентов.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пару минут включили в сеть полученную схему. При помощи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подстроечного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резистора на модуле дисплея добились наиболее хорошей картинки, а при  помощи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подстроечного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резистора на модуле понижения напряжения выставили выходное значение напряжения из модуля равное 4.5 Вольта.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enovo\Desktop\gCIgCnXJyh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858048" cy="442915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приступили к размещению схемы в корпусе: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вставили разъём питания на предназначенное для него место, закрутили изнутри гайкой и дополнительно зафиксировали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вставили дисплейный модуль на предназначенное для него место и так же зафиксировали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вставили модуль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соответствующее отверстие корпуса, закрутили гайкой и зафиксировали на нём ручку управления;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нижней части корпуса разместили модули преобразования напряжения, реле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же зафиксировав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зафиксировали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провода помпы в корпусе;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контуру нижней части корпуса нанесли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термоклей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вставили её в верхнюю часть корпуса;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помпе подсоединили гибкую трубку для подачи воды от помпы, погруженной в жидкость, к растению.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643050"/>
            <a:ext cx="3357586" cy="442915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этом сборка устройства была завершена.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Устройство получилось аккуратным, компактным, а, главное, экономичным в плане энергопотребления, что позволило подключать его как к сети 220 В через любой компактный внешний блок питания размером с зарядное устройство мобильного телефона и характеристиками 9-12 В, 1 Ампер, так и от любого портативного источника энергии, к примеру, от двух соединённых параллельно батареек типа Крона.</a:t>
            </a:r>
          </a:p>
        </p:txBody>
      </p:sp>
      <p:pic>
        <p:nvPicPr>
          <p:cNvPr id="4" name="Рисунок 3" descr="C:\Users\k_2\Desktop\4NWmQW1XNE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1357298"/>
            <a:ext cx="3786214" cy="442915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мы под руководством учителя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создали необходимое для кабинета устройство;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изучили принцип работы ряда модулей, таких, как дисплей,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реле, понижающий преобразователь напряжения;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научились составлять и реализовывать простые электронные схемы;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первоначальное представление о 3D моделировании;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3D печатью;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основами технического моделирования.</a:t>
            </a:r>
          </a:p>
        </p:txBody>
      </p:sp>
      <p:pic>
        <p:nvPicPr>
          <p:cNvPr id="4" name="Рисунок 3" descr="C:\Users\k_2\Desktop\yxI6i2T9k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857365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6929486" cy="4572032"/>
          </a:xfrm>
        </p:spPr>
        <p:txBody>
          <a:bodyPr anchor="t">
            <a:no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Автополив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специальное устройство, которое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автоматическое орошение поверхности почвы.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автоматического устройства для полива комнатных растений в летний период продиктовано самой жизнью, т. к. учителя в это время уходят в очередной отпуск, а дети - на каникулы. Раньше мы решали этот вопрос таким образом: разносили растения по домам на время, пока учитель был в отпуске.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такой выход из положения не всегда удобен: растений много, некоторые из них имеют достаточно большие размеры, а некоторые ученики класса живут на большом удалении от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6929486" cy="342902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поставили перед собой цель организовать автоматический полив растений, который бы обеспечивал необходимое количество влаги для растений. Такую конструкцию вполне можно создать своими руками, а детали для её изготовления стоят сравнительно недорого.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Автополив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удобная система, которая обеспечивает необходимый для роста растений уровень влаги. Все производится по заданным параметрам, так что не стоит бояться, что влаги будет поступать слишком много или мало.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6929486" cy="3429024"/>
          </a:xfrm>
        </p:spPr>
        <p:txBody>
          <a:bodyPr>
            <a:noAutofit/>
          </a:bodyPr>
          <a:lstStyle/>
          <a:p>
            <a:pPr marL="457200" indent="-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Преимуществами такой системы являются: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рациональный расход воды;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удобство – система сама позаботится о растении;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состояния земли – при таком варианте полива воды расходуется столько, сколько  необходимо;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простая сборка устройства  – создать конструкцию можно своими руками.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6929486" cy="342902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основы нами был использован проект с открытым исходным  кодом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схемотехникой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Алекса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Гайвера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"Многоканальный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автополив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Аrduino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своими руками", в который мы внесли ряд улучшений и изменений под свои цели, а так же оформили в законченное устройство.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714488"/>
            <a:ext cx="4000528" cy="285752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Оригинальный проект был разработан для возможности управления поливом сразу множества растений, что в нашем случае было избыточным функционалом, т.к. мы решили размещать небольшие компактные устройства непосредственно у цветочных горшков, вместо опутывания трубками и проводами всего помещения. Поэтому многоканальный модуль реле было заменён на одноканальный.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k_2\Desktop\6FLehFkMUn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28805"/>
            <a:ext cx="32766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000240"/>
            <a:ext cx="3929090" cy="285752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в проекте использовался квадратный модуль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зарекомендовавший себя не с лучшей стороны из-за низкой надёжности и малого срока службы. Мы заменили его на более надёжный круглый модуль и соответствующим образом поменяли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распиновку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его подключения.</a:t>
            </a:r>
          </a:p>
        </p:txBody>
      </p:sp>
      <p:pic>
        <p:nvPicPr>
          <p:cNvPr id="5" name="Рисунок 4" descr="C:\Users\k_2\Desktop\m6XsSY5Q_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785927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000924" cy="428628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попытке повторить исходный проект многие сталкивались с тем, что автор не учёл влияние работы помпы на микроконтроллер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Аrduino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её включении по линии питания появлялись помехи, от которых происходили сбои и зависания микроконтроллера, из за чего устройство начинало работать нестабильно или вовсе прекращало свою работу.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подобных проблем обычно используют два независимых внешних источника питания, питая отдельно микроконтроллер и отдельно нагрузку (в нашем случае это помпа). Однако мы стремились создать максимально компактное устройство, поэтому решение с двумя независимыми источниками питания нам не подошло.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500174"/>
            <a:ext cx="3857652" cy="42862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итоге нами была реализована схема, при которой подаваемое на вход устройства напряжение в диапазоне 9-12 В и силой тока в 1 А уже в самом устройстве делится на две отдельные линии особым способом. Первая линия питает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умеет работать от широкого диапазона напряжений и имеет в себе небольшой встроенный преобразователь напряжения на 5 В для питания периферии (в нашем случае это дисплей,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энкодер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реле). Вторая поступает на довольно мощный понижающий DC-DC преобразователь XL4015E1, который одновременно и понижает напряжение до необходимых нам 5 В для питания нагрузки (помпы), и, за счёт наличия на нём конденсаторов и катушки индуктивности, хорошо фильтрует помехи, благодаря чему они не подаются от помпы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Аrduino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не вызывают зависания её микроконтроллера.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k_2\Desktop\CJWeRGuDln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71709"/>
            <a:ext cx="34861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1555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ПРАКТИКО - ОРИЕНТИРОВАННЫЙ ПРОЕКТ  "ИЗГОТОВЛЕНИЕ УСТРОЙСТВА ДЛЯ АВТОПОЛИВА КОМНАТНЫХ РАСТЕНИЙ"</vt:lpstr>
      <vt:lpstr>ВВЕДЕНИЕ</vt:lpstr>
      <vt:lpstr>ЦЕЛЬ ПРОЕКТА</vt:lpstr>
      <vt:lpstr>ВВЕДЕНИЕ</vt:lpstr>
      <vt:lpstr>ТЕОРЕТИЧЕСКОЕ ОБОСНОВАНИЕ</vt:lpstr>
      <vt:lpstr>ТЕОРЕТИЧЕСКОЕ ОБОСНОВАНИЕ</vt:lpstr>
      <vt:lpstr>ТЕОРЕТИЧЕСКОЕ ОБОСНОВАНИЕ</vt:lpstr>
      <vt:lpstr>ТЕОРЕТИЧЕСКОЕ ОБОСНОВАНИЕ</vt:lpstr>
      <vt:lpstr>ТЕОРЕТИЧЕСКОЕ ОБОСНОВАНИЕ</vt:lpstr>
      <vt:lpstr>ТЕОРЕТИЧЕСКОЕ ОБОСНОВАНИЕ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РЕЗУЛЬТАТЫ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nbngdndg</dc:title>
  <dc:creator>k_2</dc:creator>
  <cp:lastModifiedBy>k_2</cp:lastModifiedBy>
  <cp:revision>33</cp:revision>
  <dcterms:created xsi:type="dcterms:W3CDTF">2021-04-05T21:02:38Z</dcterms:created>
  <dcterms:modified xsi:type="dcterms:W3CDTF">2021-04-07T16:12:27Z</dcterms:modified>
</cp:coreProperties>
</file>